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4"/>
  </p:notesMasterIdLst>
  <p:sldIdLst>
    <p:sldId id="360" r:id="rId2"/>
    <p:sldId id="361" r:id="rId3"/>
    <p:sldId id="363" r:id="rId4"/>
    <p:sldId id="364" r:id="rId5"/>
    <p:sldId id="365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8" r:id="rId19"/>
    <p:sldId id="379" r:id="rId20"/>
    <p:sldId id="380" r:id="rId21"/>
    <p:sldId id="381" r:id="rId22"/>
    <p:sldId id="382" r:id="rId23"/>
    <p:sldId id="383" r:id="rId24"/>
    <p:sldId id="384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8" r:id="rId39"/>
    <p:sldId id="399" r:id="rId40"/>
    <p:sldId id="400" r:id="rId41"/>
    <p:sldId id="401" r:id="rId42"/>
    <p:sldId id="402" r:id="rId43"/>
    <p:sldId id="403" r:id="rId44"/>
    <p:sldId id="404" r:id="rId45"/>
    <p:sldId id="405" r:id="rId46"/>
    <p:sldId id="406" r:id="rId47"/>
    <p:sldId id="407" r:id="rId48"/>
    <p:sldId id="408" r:id="rId49"/>
    <p:sldId id="409" r:id="rId50"/>
    <p:sldId id="410" r:id="rId51"/>
    <p:sldId id="411" r:id="rId52"/>
    <p:sldId id="412" r:id="rId53"/>
    <p:sldId id="413" r:id="rId54"/>
    <p:sldId id="414" r:id="rId55"/>
    <p:sldId id="415" r:id="rId56"/>
    <p:sldId id="416" r:id="rId57"/>
    <p:sldId id="417" r:id="rId58"/>
    <p:sldId id="418" r:id="rId59"/>
    <p:sldId id="419" r:id="rId60"/>
    <p:sldId id="420" r:id="rId61"/>
    <p:sldId id="421" r:id="rId62"/>
    <p:sldId id="422" r:id="rId63"/>
    <p:sldId id="423" r:id="rId64"/>
    <p:sldId id="424" r:id="rId65"/>
    <p:sldId id="425" r:id="rId66"/>
    <p:sldId id="426" r:id="rId67"/>
    <p:sldId id="427" r:id="rId68"/>
    <p:sldId id="428" r:id="rId69"/>
    <p:sldId id="429" r:id="rId70"/>
    <p:sldId id="430" r:id="rId71"/>
    <p:sldId id="431" r:id="rId72"/>
    <p:sldId id="432" r:id="rId73"/>
    <p:sldId id="433" r:id="rId74"/>
    <p:sldId id="434" r:id="rId75"/>
    <p:sldId id="435" r:id="rId76"/>
    <p:sldId id="436" r:id="rId77"/>
    <p:sldId id="437" r:id="rId78"/>
    <p:sldId id="438" r:id="rId79"/>
    <p:sldId id="439" r:id="rId80"/>
    <p:sldId id="440" r:id="rId81"/>
    <p:sldId id="441" r:id="rId82"/>
    <p:sldId id="442" r:id="rId83"/>
  </p:sldIdLst>
  <p:sldSz cx="14630400" cy="8229600"/>
  <p:notesSz cx="6858000" cy="9144000"/>
  <p:defaultTextStyle>
    <a:defPPr>
      <a:defRPr lang="en-US"/>
    </a:defPPr>
    <a:lvl1pPr marL="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65311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7"/>
    <p:restoredTop sz="94558"/>
  </p:normalViewPr>
  <p:slideViewPr>
    <p:cSldViewPr snapToGrid="0" snapToObjects="1">
      <p:cViewPr varScale="1">
        <p:scale>
          <a:sx n="83" d="100"/>
          <a:sy n="83" d="100"/>
        </p:scale>
        <p:origin x="240" y="656"/>
      </p:cViewPr>
      <p:guideLst>
        <p:guide orient="horz" pos="2592"/>
        <p:guide pos="460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BACCF-5F36-2442-9084-D18D4626494D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D0DB3-73CE-CE40-B467-2A2E0F9C5A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5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11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0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3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6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9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5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8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71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4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50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91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1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31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622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93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24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55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866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7177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48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82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41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420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1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3110" indent="0">
              <a:buNone/>
              <a:defRPr sz="2900" b="1"/>
            </a:lvl2pPr>
            <a:lvl3pPr marL="1306220" indent="0">
              <a:buNone/>
              <a:defRPr sz="2600" b="1"/>
            </a:lvl3pPr>
            <a:lvl4pPr marL="1959331" indent="0">
              <a:buNone/>
              <a:defRPr sz="2300" b="1"/>
            </a:lvl4pPr>
            <a:lvl5pPr marL="2612441" indent="0">
              <a:buNone/>
              <a:defRPr sz="2300" b="1"/>
            </a:lvl5pPr>
            <a:lvl6pPr marL="3265551" indent="0">
              <a:buNone/>
              <a:defRPr sz="2300" b="1"/>
            </a:lvl6pPr>
            <a:lvl7pPr marL="3918661" indent="0">
              <a:buNone/>
              <a:defRPr sz="2300" b="1"/>
            </a:lvl7pPr>
            <a:lvl8pPr marL="4571771" indent="0">
              <a:buNone/>
              <a:defRPr sz="2300" b="1"/>
            </a:lvl8pPr>
            <a:lvl9pPr marL="5224882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1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026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3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84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1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1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8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3110" indent="0">
              <a:buNone/>
              <a:defRPr sz="4000"/>
            </a:lvl2pPr>
            <a:lvl3pPr marL="1306220" indent="0">
              <a:buNone/>
              <a:defRPr sz="3400"/>
            </a:lvl3pPr>
            <a:lvl4pPr marL="1959331" indent="0">
              <a:buNone/>
              <a:defRPr sz="2900"/>
            </a:lvl4pPr>
            <a:lvl5pPr marL="2612441" indent="0">
              <a:buNone/>
              <a:defRPr sz="2900"/>
            </a:lvl5pPr>
            <a:lvl6pPr marL="3265551" indent="0">
              <a:buNone/>
              <a:defRPr sz="2900"/>
            </a:lvl6pPr>
            <a:lvl7pPr marL="3918661" indent="0">
              <a:buNone/>
              <a:defRPr sz="2900"/>
            </a:lvl7pPr>
            <a:lvl8pPr marL="4571771" indent="0">
              <a:buNone/>
              <a:defRPr sz="2900"/>
            </a:lvl8pPr>
            <a:lvl9pPr marL="5224882" indent="0">
              <a:buNone/>
              <a:defRPr sz="2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3110" indent="0">
              <a:buNone/>
              <a:defRPr sz="1700"/>
            </a:lvl2pPr>
            <a:lvl3pPr marL="1306220" indent="0">
              <a:buNone/>
              <a:defRPr sz="1400"/>
            </a:lvl3pPr>
            <a:lvl4pPr marL="1959331" indent="0">
              <a:buNone/>
              <a:defRPr sz="1300"/>
            </a:lvl4pPr>
            <a:lvl5pPr marL="2612441" indent="0">
              <a:buNone/>
              <a:defRPr sz="1300"/>
            </a:lvl5pPr>
            <a:lvl6pPr marL="3265551" indent="0">
              <a:buNone/>
              <a:defRPr sz="1300"/>
            </a:lvl6pPr>
            <a:lvl7pPr marL="3918661" indent="0">
              <a:buNone/>
              <a:defRPr sz="1300"/>
            </a:lvl7pPr>
            <a:lvl8pPr marL="4571771" indent="0">
              <a:buNone/>
              <a:defRPr sz="1300"/>
            </a:lvl8pPr>
            <a:lvl9pPr marL="5224882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59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13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42" y="396240"/>
            <a:ext cx="15557499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622" tIns="65311" rIns="130622" bIns="6531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622" tIns="65311" rIns="130622" bIns="6531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40647-0BD1-004D-A65D-7819D5B8B6C5}" type="datetimeFigureOut">
              <a:rPr lang="en-US" smtClean="0"/>
              <a:t>8/29/26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1"/>
            <a:ext cx="46329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1"/>
            <a:ext cx="3413760" cy="438150"/>
          </a:xfrm>
          <a:prstGeom prst="rect">
            <a:avLst/>
          </a:prstGeom>
        </p:spPr>
        <p:txBody>
          <a:bodyPr vert="horz" lIns="130622" tIns="65311" rIns="130622" bIns="6531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22ECC-1000-924C-B663-EBAD40E33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1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5311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833" indent="-489833" algn="l" defTabSz="653110" rtl="0" eaLnBrk="1" latinLnBrk="0" hangingPunct="1">
        <a:spcBef>
          <a:spcPct val="20000"/>
        </a:spcBef>
        <a:buFont typeface="Arial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61304" indent="-408194" algn="l" defTabSz="653110" rtl="0" eaLnBrk="1" latinLnBrk="0" hangingPunct="1">
        <a:spcBef>
          <a:spcPct val="20000"/>
        </a:spcBef>
        <a:buFont typeface="Arial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776" indent="-326555" algn="l" defTabSz="653110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85886" indent="-326555" algn="l" defTabSz="653110" rtl="0" eaLnBrk="1" latinLnBrk="0" hangingPunct="1">
        <a:spcBef>
          <a:spcPct val="20000"/>
        </a:spcBef>
        <a:buFont typeface="Arial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38996" indent="-326555" algn="l" defTabSz="653110" rtl="0" eaLnBrk="1" latinLnBrk="0" hangingPunct="1">
        <a:spcBef>
          <a:spcPct val="20000"/>
        </a:spcBef>
        <a:buFont typeface="Arial"/>
        <a:buChar char="»"/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10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5216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832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51437" indent="-326555" algn="l" defTabSz="653110" rtl="0" eaLnBrk="1" latinLnBrk="0" hangingPunct="1">
        <a:spcBef>
          <a:spcPct val="20000"/>
        </a:spcBef>
        <a:buFont typeface="Arial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311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933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244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555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866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1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4882" algn="l" defTabSz="65311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colorful icons&#10;&#10;Description automatically generated">
            <a:extLst>
              <a:ext uri="{FF2B5EF4-FFF2-40B4-BE49-F238E27FC236}">
                <a16:creationId xmlns:a16="http://schemas.microsoft.com/office/drawing/2014/main" id="{02917721-E759-B378-1475-6ADCA25D9D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23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yellow and black text&#10;&#10;Description automatically generated with medium confidence">
            <a:extLst>
              <a:ext uri="{FF2B5EF4-FFF2-40B4-BE49-F238E27FC236}">
                <a16:creationId xmlns:a16="http://schemas.microsoft.com/office/drawing/2014/main" id="{B1C0C48C-E308-E47C-0C83-F9709949CB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41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een and orange logo&#10;&#10;Description automatically generated">
            <a:extLst>
              <a:ext uri="{FF2B5EF4-FFF2-40B4-BE49-F238E27FC236}">
                <a16:creationId xmlns:a16="http://schemas.microsoft.com/office/drawing/2014/main" id="{9858D43E-2A7D-BB49-FB71-22F4589A9E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976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website with pictures of elephants&#10;&#10;Description automatically generated">
            <a:extLst>
              <a:ext uri="{FF2B5EF4-FFF2-40B4-BE49-F238E27FC236}">
                <a16:creationId xmlns:a16="http://schemas.microsoft.com/office/drawing/2014/main" id="{324E7182-5BB0-035D-9676-70EA253F5C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678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school&#10;&#10;Description automatically generated">
            <a:extLst>
              <a:ext uri="{FF2B5EF4-FFF2-40B4-BE49-F238E27FC236}">
                <a16:creationId xmlns:a16="http://schemas.microsoft.com/office/drawing/2014/main" id="{B059D74D-E244-63D0-7E81-9C4C2B5DDE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38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animals on it&#10;&#10;Description automatically generated with medium confidence">
            <a:extLst>
              <a:ext uri="{FF2B5EF4-FFF2-40B4-BE49-F238E27FC236}">
                <a16:creationId xmlns:a16="http://schemas.microsoft.com/office/drawing/2014/main" id="{71908058-4F8A-41FF-4F63-2D7A2AA0D5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4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pictures of animals&#10;&#10;Description automatically generated">
            <a:extLst>
              <a:ext uri="{FF2B5EF4-FFF2-40B4-BE49-F238E27FC236}">
                <a16:creationId xmlns:a16="http://schemas.microsoft.com/office/drawing/2014/main" id="{9C27DBC2-921C-D16B-A682-C1D592C3AC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98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children's book&#10;&#10;Description automatically generated">
            <a:extLst>
              <a:ext uri="{FF2B5EF4-FFF2-40B4-BE49-F238E27FC236}">
                <a16:creationId xmlns:a16="http://schemas.microsoft.com/office/drawing/2014/main" id="{EDA9F1BE-8455-DF15-192E-DB4A8DE4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19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28D9A402-236E-C930-140A-EBFA86A8F7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2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video game&#10;&#10;Description automatically generated">
            <a:extLst>
              <a:ext uri="{FF2B5EF4-FFF2-40B4-BE49-F238E27FC236}">
                <a16:creationId xmlns:a16="http://schemas.microsoft.com/office/drawing/2014/main" id="{7728221F-738D-EDD2-A6F6-6A8A2E446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9901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C9D85C31-B7B9-FD58-F588-A75FBC38CB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61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cover with different types of animals&#10;&#10;Description automatically generated with medium confidence">
            <a:extLst>
              <a:ext uri="{FF2B5EF4-FFF2-40B4-BE49-F238E27FC236}">
                <a16:creationId xmlns:a16="http://schemas.microsoft.com/office/drawing/2014/main" id="{251ECE1C-D2C7-7691-9AE9-E3AAC040D2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00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nk cover with white text&#10;&#10;Description automatically generated">
            <a:extLst>
              <a:ext uri="{FF2B5EF4-FFF2-40B4-BE49-F238E27FC236}">
                <a16:creationId xmlns:a16="http://schemas.microsoft.com/office/drawing/2014/main" id="{4F1B224E-BD0F-0FC2-0405-EEDBF6446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7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nk advertisement with a cell phone and pictures&#10;&#10;Description automatically generated">
            <a:extLst>
              <a:ext uri="{FF2B5EF4-FFF2-40B4-BE49-F238E27FC236}">
                <a16:creationId xmlns:a16="http://schemas.microsoft.com/office/drawing/2014/main" id="{7E13BF13-2E0C-972E-3599-04887D8659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902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of a koala&#10;&#10;Description automatically generated">
            <a:extLst>
              <a:ext uri="{FF2B5EF4-FFF2-40B4-BE49-F238E27FC236}">
                <a16:creationId xmlns:a16="http://schemas.microsoft.com/office/drawing/2014/main" id="{0B43DB9A-1123-15A8-3BA8-21FDB785C1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02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cover with different types of tools&#10;&#10;Description automatically generated with medium confidence">
            <a:extLst>
              <a:ext uri="{FF2B5EF4-FFF2-40B4-BE49-F238E27FC236}">
                <a16:creationId xmlns:a16="http://schemas.microsoft.com/office/drawing/2014/main" id="{5AE91E83-5F99-4FDA-C8BA-F7A8008899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7680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pictures of animals&#10;&#10;Description automatically generated">
            <a:extLst>
              <a:ext uri="{FF2B5EF4-FFF2-40B4-BE49-F238E27FC236}">
                <a16:creationId xmlns:a16="http://schemas.microsoft.com/office/drawing/2014/main" id="{6CD8591B-3781-57C9-4898-8BBE7D6F8D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school&#10;&#10;Description automatically generated">
            <a:extLst>
              <a:ext uri="{FF2B5EF4-FFF2-40B4-BE49-F238E27FC236}">
                <a16:creationId xmlns:a16="http://schemas.microsoft.com/office/drawing/2014/main" id="{DC1D07F1-9648-DDB8-35FE-11B57D059A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591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and a poster&#10;&#10;Description automatically generated with medium confidence">
            <a:extLst>
              <a:ext uri="{FF2B5EF4-FFF2-40B4-BE49-F238E27FC236}">
                <a16:creationId xmlns:a16="http://schemas.microsoft.com/office/drawing/2014/main" id="{568EB0BF-945D-CA30-1E12-3DE9AA705D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363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rochure with a variety of images&#10;&#10;Description automatically generated with medium confidence">
            <a:extLst>
              <a:ext uri="{FF2B5EF4-FFF2-40B4-BE49-F238E27FC236}">
                <a16:creationId xmlns:a16="http://schemas.microsoft.com/office/drawing/2014/main" id="{55A48A35-7CC8-E164-C005-DE4C7208E6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1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yellow and white logo&#10;&#10;Description automatically generated">
            <a:extLst>
              <a:ext uri="{FF2B5EF4-FFF2-40B4-BE49-F238E27FC236}">
                <a16:creationId xmlns:a16="http://schemas.microsoft.com/office/drawing/2014/main" id="{766708D7-757D-EE99-EB9E-4274C8D5A6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92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3AD91474-F0D4-F038-6925-5A8AC8D580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2847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0436A485-3392-8263-C1C8-E06C7E380C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00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E62982D6-CD48-9312-DE62-3E45DF0B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74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yellow logo with a white triangle in a circle&#10;&#10;Description automatically generated">
            <a:extLst>
              <a:ext uri="{FF2B5EF4-FFF2-40B4-BE49-F238E27FC236}">
                <a16:creationId xmlns:a16="http://schemas.microsoft.com/office/drawing/2014/main" id="{D949DE20-D78C-517B-F63F-C2E9CEC5D0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3265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yellow and white advertisement with images of a person&#10;&#10;Description automatically generated with medium confidence">
            <a:extLst>
              <a:ext uri="{FF2B5EF4-FFF2-40B4-BE49-F238E27FC236}">
                <a16:creationId xmlns:a16="http://schemas.microsoft.com/office/drawing/2014/main" id="{FA914237-9D0D-C8D1-4C6F-8A2A09D851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696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football player in a helmet&#10;&#10;Description automatically generated with medium confidence">
            <a:extLst>
              <a:ext uri="{FF2B5EF4-FFF2-40B4-BE49-F238E27FC236}">
                <a16:creationId xmlns:a16="http://schemas.microsoft.com/office/drawing/2014/main" id="{33A002F0-E34A-E4CB-AEFA-3B1E9B8BC9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0190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green logo&#10;&#10;Description automatically generated">
            <a:extLst>
              <a:ext uri="{FF2B5EF4-FFF2-40B4-BE49-F238E27FC236}">
                <a16:creationId xmlns:a16="http://schemas.microsoft.com/office/drawing/2014/main" id="{2DBD298B-4D1B-3B0F-2461-DB0D5B9BF2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21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n early encyclopaedia&#10;&#10;Description automatically generated">
            <a:extLst>
              <a:ext uri="{FF2B5EF4-FFF2-40B4-BE49-F238E27FC236}">
                <a16:creationId xmlns:a16="http://schemas.microsoft.com/office/drawing/2014/main" id="{F3796A54-8B31-C36D-72D3-E34230ABF7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87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pictures of animals&#10;&#10;Description automatically generated">
            <a:extLst>
              <a:ext uri="{FF2B5EF4-FFF2-40B4-BE49-F238E27FC236}">
                <a16:creationId xmlns:a16="http://schemas.microsoft.com/office/drawing/2014/main" id="{3CF1A2CD-0D15-CACC-106A-142E4A4B68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139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n encyclopedic reference&#10;&#10;Description automatically generated">
            <a:extLst>
              <a:ext uri="{FF2B5EF4-FFF2-40B4-BE49-F238E27FC236}">
                <a16:creationId xmlns:a16="http://schemas.microsoft.com/office/drawing/2014/main" id="{58B79A68-CB43-F8F0-FE08-BEB0776DA7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63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612436B0-7C29-BB50-C857-8A4C0CAE57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4395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92821191-CC7A-E00B-4BCA-ADDA247221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3650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book company&#10;&#10;Description automatically generated">
            <a:extLst>
              <a:ext uri="{FF2B5EF4-FFF2-40B4-BE49-F238E27FC236}">
                <a16:creationId xmlns:a16="http://schemas.microsoft.com/office/drawing/2014/main" id="{F6D56FA8-C9D6-CCB4-18C1-6F52A47C84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025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C0DA5EC8-75B7-53C0-D419-D686EFABF6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6153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urple cover with text and images&#10;&#10;Description automatically generated">
            <a:extLst>
              <a:ext uri="{FF2B5EF4-FFF2-40B4-BE49-F238E27FC236}">
                <a16:creationId xmlns:a16="http://schemas.microsoft.com/office/drawing/2014/main" id="{6DE8DA9B-9647-01A8-8164-515106A687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4395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children's book company&#10;&#10;Description automatically generated">
            <a:extLst>
              <a:ext uri="{FF2B5EF4-FFF2-40B4-BE49-F238E27FC236}">
                <a16:creationId xmlns:a16="http://schemas.microsoft.com/office/drawing/2014/main" id="{A12E7B52-CB34-5E6A-5215-AD3EFFEFD8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36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urple and white book with images of dragons and text&#10;&#10;Description automatically generated with medium confidence">
            <a:extLst>
              <a:ext uri="{FF2B5EF4-FFF2-40B4-BE49-F238E27FC236}">
                <a16:creationId xmlns:a16="http://schemas.microsoft.com/office/drawing/2014/main" id="{4A4F83A1-F08D-D48B-6898-1136B5FF99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10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book&#10;&#10;Description automatically generated">
            <a:extLst>
              <a:ext uri="{FF2B5EF4-FFF2-40B4-BE49-F238E27FC236}">
                <a16:creationId xmlns:a16="http://schemas.microsoft.com/office/drawing/2014/main" id="{3793C245-E7CF-61E4-43B0-8D2B5199B7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965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web page&#10;&#10;Description automatically generated">
            <a:extLst>
              <a:ext uri="{FF2B5EF4-FFF2-40B4-BE49-F238E27FC236}">
                <a16:creationId xmlns:a16="http://schemas.microsoft.com/office/drawing/2014/main" id="{DE129DD3-A373-7E91-201E-5B5B41D0D2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133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school&#10;&#10;Description automatically generated">
            <a:extLst>
              <a:ext uri="{FF2B5EF4-FFF2-40B4-BE49-F238E27FC236}">
                <a16:creationId xmlns:a16="http://schemas.microsoft.com/office/drawing/2014/main" id="{C2372347-9F22-04A4-D280-E342B0AEC1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6799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posters with images of a person&#10;&#10;Description automatically generated">
            <a:extLst>
              <a:ext uri="{FF2B5EF4-FFF2-40B4-BE49-F238E27FC236}">
                <a16:creationId xmlns:a16="http://schemas.microsoft.com/office/drawing/2014/main" id="{EF4F640D-828A-DC68-AB82-9D010E91CB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30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pictures of airplanes and a motorcycle&#10;&#10;Description automatically generated with medium confidence">
            <a:extLst>
              <a:ext uri="{FF2B5EF4-FFF2-40B4-BE49-F238E27FC236}">
                <a16:creationId xmlns:a16="http://schemas.microsoft.com/office/drawing/2014/main" id="{9C251714-8826-A73E-FCAE-5EB2835657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0796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library&#10;&#10;Description automatically generated">
            <a:extLst>
              <a:ext uri="{FF2B5EF4-FFF2-40B4-BE49-F238E27FC236}">
                <a16:creationId xmlns:a16="http://schemas.microsoft.com/office/drawing/2014/main" id="{FF50B390-F2D4-2ABB-4612-67C5A2732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8422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recipe book&#10;&#10;Description automatically generated">
            <a:extLst>
              <a:ext uri="{FF2B5EF4-FFF2-40B4-BE49-F238E27FC236}">
                <a16:creationId xmlns:a16="http://schemas.microsoft.com/office/drawing/2014/main" id="{F0FD3CD4-21F6-E3B1-ED28-B1C598E3F7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1607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urple and white x logo&#10;&#10;Description automatically generated">
            <a:extLst>
              <a:ext uri="{FF2B5EF4-FFF2-40B4-BE49-F238E27FC236}">
                <a16:creationId xmlns:a16="http://schemas.microsoft.com/office/drawing/2014/main" id="{8095E7E4-BB90-C34F-6685-3716CF86E9A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83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rochure of a book&#10;&#10;Description automatically generated with medium confidence">
            <a:extLst>
              <a:ext uri="{FF2B5EF4-FFF2-40B4-BE49-F238E27FC236}">
                <a16:creationId xmlns:a16="http://schemas.microsoft.com/office/drawing/2014/main" id="{44F06A10-CBCC-8A01-2C45-F93A5DF605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5580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urple and white logo&#10;&#10;Description automatically generated">
            <a:extLst>
              <a:ext uri="{FF2B5EF4-FFF2-40B4-BE49-F238E27FC236}">
                <a16:creationId xmlns:a16="http://schemas.microsoft.com/office/drawing/2014/main" id="{0FCB8D7C-3714-6BE5-4EC7-9766E650E4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75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0EC7BDFF-AC22-45E8-0FAA-46F8C621E6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456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rochure of various graphic designs&#10;&#10;Description automatically generated">
            <a:extLst>
              <a:ext uri="{FF2B5EF4-FFF2-40B4-BE49-F238E27FC236}">
                <a16:creationId xmlns:a16="http://schemas.microsoft.com/office/drawing/2014/main" id="{AA4DF964-45A7-8871-2476-B5A81F165F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52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urple and white logo&#10;&#10;Description automatically generated">
            <a:extLst>
              <a:ext uri="{FF2B5EF4-FFF2-40B4-BE49-F238E27FC236}">
                <a16:creationId xmlns:a16="http://schemas.microsoft.com/office/drawing/2014/main" id="{B019DB9F-6E5B-1DC8-5A37-670503E54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12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rochure&#10;&#10;Description automatically generated">
            <a:extLst>
              <a:ext uri="{FF2B5EF4-FFF2-40B4-BE49-F238E27FC236}">
                <a16:creationId xmlns:a16="http://schemas.microsoft.com/office/drawing/2014/main" id="{8E56AC8C-CAD1-CAAF-1F7D-0AB2271F0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186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rochure&#10;&#10;Description automatically generated">
            <a:extLst>
              <a:ext uri="{FF2B5EF4-FFF2-40B4-BE49-F238E27FC236}">
                <a16:creationId xmlns:a16="http://schemas.microsoft.com/office/drawing/2014/main" id="{94F8E05E-F77D-F287-3A6C-C11A7E79F2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75349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library&#10;&#10;Description automatically generated">
            <a:extLst>
              <a:ext uri="{FF2B5EF4-FFF2-40B4-BE49-F238E27FC236}">
                <a16:creationId xmlns:a16="http://schemas.microsoft.com/office/drawing/2014/main" id="{DB10B659-C8C1-C93C-174E-8F4E3FAE88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051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pictures of medieval art&#10;&#10;Description automatically generated with medium confidence">
            <a:extLst>
              <a:ext uri="{FF2B5EF4-FFF2-40B4-BE49-F238E27FC236}">
                <a16:creationId xmlns:a16="http://schemas.microsoft.com/office/drawing/2014/main" id="{8DE1DD3F-14E3-BF66-6915-ADE137040F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3519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library&#10;&#10;Description automatically generated">
            <a:extLst>
              <a:ext uri="{FF2B5EF4-FFF2-40B4-BE49-F238E27FC236}">
                <a16:creationId xmlns:a16="http://schemas.microsoft.com/office/drawing/2014/main" id="{41125412-2CF5-6BE7-B582-0F5642DD23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3964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a purple background&#10;&#10;Description automatically generated with medium confidence">
            <a:extLst>
              <a:ext uri="{FF2B5EF4-FFF2-40B4-BE49-F238E27FC236}">
                <a16:creationId xmlns:a16="http://schemas.microsoft.com/office/drawing/2014/main" id="{0F4B388F-ABD9-DB4A-0827-40901DB626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5683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video game guide with a llama&#10;&#10;Description automatically generated">
            <a:extLst>
              <a:ext uri="{FF2B5EF4-FFF2-40B4-BE49-F238E27FC236}">
                <a16:creationId xmlns:a16="http://schemas.microsoft.com/office/drawing/2014/main" id="{4ED7CA50-817A-38D6-9C09-B4CDE1FC3C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3065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nk cover with text and a logo&#10;&#10;Description automatically generated">
            <a:extLst>
              <a:ext uri="{FF2B5EF4-FFF2-40B4-BE49-F238E27FC236}">
                <a16:creationId xmlns:a16="http://schemas.microsoft.com/office/drawing/2014/main" id="{71AE8C9B-603B-149C-8DE7-741B9AB8B2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97653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book&#10;&#10;Description automatically generated">
            <a:extLst>
              <a:ext uri="{FF2B5EF4-FFF2-40B4-BE49-F238E27FC236}">
                <a16:creationId xmlns:a16="http://schemas.microsoft.com/office/drawing/2014/main" id="{B291C484-EB55-5848-5804-9AB7658AC3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8677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about wheels at work&#10;&#10;Description automatically generated">
            <a:extLst>
              <a:ext uri="{FF2B5EF4-FFF2-40B4-BE49-F238E27FC236}">
                <a16:creationId xmlns:a16="http://schemas.microsoft.com/office/drawing/2014/main" id="{97FFFB28-EA31-E036-B042-515356E7FB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702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book&#10;&#10;Description automatically generated">
            <a:extLst>
              <a:ext uri="{FF2B5EF4-FFF2-40B4-BE49-F238E27FC236}">
                <a16:creationId xmlns:a16="http://schemas.microsoft.com/office/drawing/2014/main" id="{E430CB8F-70B3-48D5-6A61-436EA5F8C42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7129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comic books&#10;&#10;Description automatically generated">
            <a:extLst>
              <a:ext uri="{FF2B5EF4-FFF2-40B4-BE49-F238E27FC236}">
                <a16:creationId xmlns:a16="http://schemas.microsoft.com/office/drawing/2014/main" id="{0B07211B-DBB2-9DB6-D0BA-699E50BE3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3132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a variety of animals&#10;&#10;Description automatically generated with medium confidence">
            <a:extLst>
              <a:ext uri="{FF2B5EF4-FFF2-40B4-BE49-F238E27FC236}">
                <a16:creationId xmlns:a16="http://schemas.microsoft.com/office/drawing/2014/main" id="{80F20034-FF3B-8E47-1F7F-EE204833C9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338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BB9512C7-2707-905C-FFA0-750B7863CD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4989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story book&#10;&#10;Description automatically generated">
            <a:extLst>
              <a:ext uri="{FF2B5EF4-FFF2-40B4-BE49-F238E27FC236}">
                <a16:creationId xmlns:a16="http://schemas.microsoft.com/office/drawing/2014/main" id="{248385D9-7348-B011-6E2D-36D9762C1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9324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children's books&#10;&#10;Description automatically generated">
            <a:extLst>
              <a:ext uri="{FF2B5EF4-FFF2-40B4-BE49-F238E27FC236}">
                <a16:creationId xmlns:a16="http://schemas.microsoft.com/office/drawing/2014/main" id="{7FE71173-C5CE-4D3C-1532-E81B74E84AC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1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169E7752-275F-91FE-7E86-1F787A75E5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623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book store&#10;&#10;Description automatically generated">
            <a:extLst>
              <a:ext uri="{FF2B5EF4-FFF2-40B4-BE49-F238E27FC236}">
                <a16:creationId xmlns:a16="http://schemas.microsoft.com/office/drawing/2014/main" id="{8A703524-9217-25B1-DA2B-9514502BB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90274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1B1A50EC-8BFB-73AF-D300-7CF51681A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375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cover with a variety of books&#10;&#10;Description automatically generated with medium confidence">
            <a:extLst>
              <a:ext uri="{FF2B5EF4-FFF2-40B4-BE49-F238E27FC236}">
                <a16:creationId xmlns:a16="http://schemas.microsoft.com/office/drawing/2014/main" id="{D35FBD97-6ED9-183D-16A3-4ACBCC811B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9530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several books&#10;&#10;Description automatically generated">
            <a:extLst>
              <a:ext uri="{FF2B5EF4-FFF2-40B4-BE49-F238E27FC236}">
                <a16:creationId xmlns:a16="http://schemas.microsoft.com/office/drawing/2014/main" id="{0571F217-1623-A505-EEDD-1E9F0F73FC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253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comic book&#10;&#10;Description automatically generated">
            <a:extLst>
              <a:ext uri="{FF2B5EF4-FFF2-40B4-BE49-F238E27FC236}">
                <a16:creationId xmlns:a16="http://schemas.microsoft.com/office/drawing/2014/main" id="{E05F7EA4-E7FA-1698-59F8-EB64C95999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2258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ollection of cartoon books&#10;&#10;Description automatically generated">
            <a:extLst>
              <a:ext uri="{FF2B5EF4-FFF2-40B4-BE49-F238E27FC236}">
                <a16:creationId xmlns:a16="http://schemas.microsoft.com/office/drawing/2014/main" id="{E45CB701-94B6-3811-DB87-FBFB03027D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4850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book&#10;&#10;Description automatically generated">
            <a:extLst>
              <a:ext uri="{FF2B5EF4-FFF2-40B4-BE49-F238E27FC236}">
                <a16:creationId xmlns:a16="http://schemas.microsoft.com/office/drawing/2014/main" id="{C674C4D4-A227-C70D-9F49-A43B8A275D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018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cartoon characters&#10;&#10;Description automatically generated">
            <a:extLst>
              <a:ext uri="{FF2B5EF4-FFF2-40B4-BE49-F238E27FC236}">
                <a16:creationId xmlns:a16="http://schemas.microsoft.com/office/drawing/2014/main" id="{A933091E-BFB1-91AD-BAD2-F00AD80254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238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logo for a comic book company&#10;&#10;Description automatically generated">
            <a:extLst>
              <a:ext uri="{FF2B5EF4-FFF2-40B4-BE49-F238E27FC236}">
                <a16:creationId xmlns:a16="http://schemas.microsoft.com/office/drawing/2014/main" id="{5D8426DB-1177-3AD1-D10A-60E54C63AD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1229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comic book&#10;&#10;Description automatically generated">
            <a:extLst>
              <a:ext uri="{FF2B5EF4-FFF2-40B4-BE49-F238E27FC236}">
                <a16:creationId xmlns:a16="http://schemas.microsoft.com/office/drawing/2014/main" id="{0F808C1D-7B41-AADB-23DA-60A7E3F437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6484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ook with comic characters&#10;&#10;Description automatically generated with medium confidence">
            <a:extLst>
              <a:ext uri="{FF2B5EF4-FFF2-40B4-BE49-F238E27FC236}">
                <a16:creationId xmlns:a16="http://schemas.microsoft.com/office/drawing/2014/main" id="{A8B979BD-B197-4D93-1759-EEA977399D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18216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close-up of a comic book&#10;&#10;Description automatically generated">
            <a:extLst>
              <a:ext uri="{FF2B5EF4-FFF2-40B4-BE49-F238E27FC236}">
                <a16:creationId xmlns:a16="http://schemas.microsoft.com/office/drawing/2014/main" id="{33CA6ECB-20B7-A7E1-352E-513B1AD43A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03782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group of books on a yellow background&#10;&#10;Description automatically generated">
            <a:extLst>
              <a:ext uri="{FF2B5EF4-FFF2-40B4-BE49-F238E27FC236}">
                <a16:creationId xmlns:a16="http://schemas.microsoft.com/office/drawing/2014/main" id="{E3E9A7BC-B506-CAF5-72E1-B75D1ADD3B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292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828" y="0"/>
            <a:ext cx="14626743" cy="822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black and white thank you card&#10;&#10;Description automatically generated">
            <a:extLst>
              <a:ext uri="{FF2B5EF4-FFF2-40B4-BE49-F238E27FC236}">
                <a16:creationId xmlns:a16="http://schemas.microsoft.com/office/drawing/2014/main" id="{FF8883F3-B773-E249-5CA7-8CA95E929E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538"/>
            <a:ext cx="14630380" cy="8228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32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0</Words>
  <Application>Microsoft Macintosh PowerPoint</Application>
  <PresentationFormat>Custom</PresentationFormat>
  <Paragraphs>0</Paragraphs>
  <Slides>82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ABDO Publishing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Neil Klinepier</dc:creator>
  <cp:lastModifiedBy>Rick Beale</cp:lastModifiedBy>
  <cp:revision>61</cp:revision>
  <dcterms:created xsi:type="dcterms:W3CDTF">2017-03-07T20:30:02Z</dcterms:created>
  <dcterms:modified xsi:type="dcterms:W3CDTF">2026-08-29T16:13:42Z</dcterms:modified>
</cp:coreProperties>
</file>